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60" r:id="rId2"/>
    <p:sldId id="257" r:id="rId3"/>
    <p:sldId id="256" r:id="rId4"/>
    <p:sldId id="258" r:id="rId5"/>
    <p:sldId id="292" r:id="rId6"/>
    <p:sldId id="293" r:id="rId7"/>
    <p:sldId id="295" r:id="rId8"/>
    <p:sldId id="296" r:id="rId9"/>
    <p:sldId id="297" r:id="rId10"/>
    <p:sldId id="291" r:id="rId11"/>
    <p:sldId id="294" r:id="rId12"/>
    <p:sldId id="299" r:id="rId13"/>
    <p:sldId id="301" r:id="rId14"/>
    <p:sldId id="302" r:id="rId15"/>
    <p:sldId id="303" r:id="rId16"/>
    <p:sldId id="304" r:id="rId17"/>
    <p:sldId id="305" r:id="rId18"/>
    <p:sldId id="308" r:id="rId19"/>
    <p:sldId id="306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6C0C2-FEC5-48F9-A1AA-6373F789C28A}" type="datetimeFigureOut">
              <a:rPr lang="ru-RU" smtClean="0"/>
              <a:pPr/>
              <a:t>19.12.2015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43ACE-B79D-4BA7-AE83-F14794DD8F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04006-C75A-41E0-A618-BAED4A483DF4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BA1DC-A001-4250-B544-CE20AC452134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9F83F-69E2-4248-82DE-3384D32CA87A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816D5-87C5-4CDE-8B30-9B153429B24B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5092DC-456A-4DC6-AC99-540B5EF7A1C7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5B4161-923B-4FA4-82C2-13B785EABC27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16230-3485-4FA0-AF63-42BDC4C3362C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E114E-812C-4841-9221-E15DFF760D07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543898-16CC-424E-B500-FFAD5EEA56F8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57497-AE9C-44E0-9920-876DE50EE06F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8A31-5433-4770-92C6-D0253FE0E780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983275-E399-4DD4-8625-E59275A9A951}" type="datetime1">
              <a:rPr lang="en-US" smtClean="0"/>
              <a:pPr/>
              <a:t>12/19/2015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ile-kid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5619750" cy="4048125"/>
          </a:xfrm>
          <a:prstGeom prst="rect">
            <a:avLst/>
          </a:prstGeom>
        </p:spPr>
      </p:pic>
      <p:pic>
        <p:nvPicPr>
          <p:cNvPr id="4" name="Рисунок 3" descr="x_ae1ea6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33400"/>
            <a:ext cx="5753100" cy="4314825"/>
          </a:xfrm>
          <a:prstGeom prst="rect">
            <a:avLst/>
          </a:prstGeom>
        </p:spPr>
      </p:pic>
      <p:pic>
        <p:nvPicPr>
          <p:cNvPr id="5" name="Рисунок 4" descr="0b0f23b849ea35fb26edb440671267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6073083" cy="403860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295400"/>
            <a:ext cx="5852160" cy="3657600"/>
          </a:xfrm>
          <a:prstGeom prst="rect">
            <a:avLst/>
          </a:prstGeom>
        </p:spPr>
      </p:pic>
      <p:pic>
        <p:nvPicPr>
          <p:cNvPr id="7" name="Рисунок 6" descr="9cd9dc19c655a961fe7b32249bed22b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7117" y="1676400"/>
            <a:ext cx="6166883" cy="411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0600" y="59436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Олеся Викторовна Иванова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учитель математики  МБОУ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Сайгинская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90800" y="533400"/>
            <a:ext cx="4724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«Чей это выбор?»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58000" y="1981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3600" y="2286000"/>
            <a:ext cx="12192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81600" y="23622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38600" y="2438400"/>
            <a:ext cx="4572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971800" y="2286000"/>
            <a:ext cx="838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286000" y="2057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934200" y="28956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БУДУЩАЯ ЗАРПЛАТА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248400" y="4724400"/>
            <a:ext cx="2438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ИНТЕРЕСЫ, СКЛОННОСТИ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419600" y="3733800"/>
            <a:ext cx="2286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МНЕНИЕ РОДИТЕЛЕЙ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066800" y="2438400"/>
            <a:ext cx="2209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ВОЗМОЖНО-СТИ, СПОСОБНО-СТИ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971800" y="5181600"/>
            <a:ext cx="2514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МОДА ИЛИ ПРЕСТИЖ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066800" y="41148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ВОСТРЕБОВАННОСТЬ ПРОФЕССИИ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09600"/>
            <a:ext cx="7498080" cy="80803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«Формула профессии»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57400"/>
            <a:ext cx="8095488" cy="419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«хочу» + «могу» + «надо»  =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«осознанный выбор          профессии»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427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371600" y="4800600"/>
            <a:ext cx="1584176" cy="1332148"/>
          </a:xfrm>
          <a:prstGeom prst="triangl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4815154"/>
            <a:ext cx="1512168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4876800"/>
            <a:ext cx="1296144" cy="1224136"/>
          </a:xfrm>
          <a:prstGeom prst="rect">
            <a:avLst/>
          </a:prstGeom>
          <a:solidFill>
            <a:srgbClr val="00B050"/>
          </a:solidFill>
          <a:ln>
            <a:solidFill>
              <a:srgbClr val="C3F6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255986"/>
            <a:ext cx="7910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три геометрические фигуры - треугольник, круг, квадрат,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человечка, состоящего из 10 элементов. Должны быть использованы все три вида фигур.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имеются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лишние элементы - их надо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убрать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их не хватает 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недостающие. Время выполнения - 30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65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4555" y="188640"/>
            <a:ext cx="204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ответ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1066800"/>
            <a:ext cx="4866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6-8 треугольников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1782394"/>
            <a:ext cx="4790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руководителя, хорошие преподаватели. Ярко выражено стремление к лидерству, хорошо раз­бираются в людях, работают с информацией.</a:t>
            </a:r>
          </a:p>
        </p:txBody>
      </p:sp>
      <p:pic>
        <p:nvPicPr>
          <p:cNvPr id="8194" name="Picture 2" descr="http://edu.jobsmarket.ru/images/for_news/0017-017-Nachal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880320" cy="2908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1074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915" y="260647"/>
            <a:ext cx="4592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Lucida Grande"/>
              </a:rPr>
              <a:t> 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треугольников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8401" y="1074164"/>
            <a:ext cx="6300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66666"/>
                </a:solidFill>
                <a:latin typeface="Lucida Grande"/>
              </a:rPr>
              <a:t> 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исполнитель, хорошие организаторские способности. Профессионал, до мелочей продумывающий свою деятельность.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3732" y="3608288"/>
            <a:ext cx="410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треугольника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0178" y="4493125"/>
            <a:ext cx="5561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Разнообразие интересов и талан­тов. Склонность к индивидуальной работе</a:t>
            </a:r>
            <a:r>
              <a:rPr lang="ru-RU" sz="32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91644"/>
            <a:ext cx="1847915" cy="197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21" y="4439285"/>
            <a:ext cx="2213007" cy="18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56407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105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треугольника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19201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ученого. Рационален,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объективен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легко переключается с одного вида деятельности на другой.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637" y="3789040"/>
            <a:ext cx="4179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треугольника</a:t>
            </a:r>
            <a:r>
              <a:rPr lang="ru-RU" dirty="0">
                <a:solidFill>
                  <a:srgbClr val="666666"/>
                </a:solidFill>
                <a:latin typeface="Lucida Grande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564" y="4581128"/>
            <a:ext cx="6136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искусству и человеку. Тонко чувствует все новое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необычное.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660231" y="1135385"/>
            <a:ext cx="1855969" cy="252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943" y="4118350"/>
            <a:ext cx="1264543" cy="186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42770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656309"/>
            <a:ext cx="2535706" cy="32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311734" cy="226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1447800"/>
            <a:ext cx="518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Изобретатель, конструктор, художник. Обладает богатым воображением.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381000"/>
            <a:ext cx="441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треугольник.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186252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7955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профессии прекрасны.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профессии важны.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Знаем мы, что наши руки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 Родине нужны!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40980"/>
            <a:ext cx="5427036" cy="39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9424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280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/>
              <a:t> - </a:t>
            </a:r>
            <a:r>
              <a:rPr lang="ru-RU" sz="3200" b="1" dirty="0"/>
              <a:t>Я узнал(а) много нового.</a:t>
            </a:r>
          </a:p>
          <a:p>
            <a:pPr>
              <a:lnSpc>
                <a:spcPct val="95000"/>
              </a:lnSpc>
            </a:pPr>
            <a:endParaRPr lang="ru-RU" sz="3200" b="1" dirty="0"/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sz="3200" b="1" dirty="0"/>
              <a:t>Мне это пригодится в жизни.</a:t>
            </a:r>
          </a:p>
          <a:p>
            <a:pPr>
              <a:lnSpc>
                <a:spcPct val="95000"/>
              </a:lnSpc>
              <a:buFontTx/>
              <a:buChar char="-"/>
            </a:pPr>
            <a:endParaRPr lang="ru-RU" sz="3200" b="1" dirty="0"/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sz="3200" b="1" dirty="0"/>
              <a:t>На уроке было над чем подумать.</a:t>
            </a:r>
          </a:p>
          <a:p>
            <a:pPr>
              <a:lnSpc>
                <a:spcPct val="95000"/>
              </a:lnSpc>
              <a:buFontTx/>
              <a:buChar char="-"/>
            </a:pPr>
            <a:endParaRPr lang="ru-RU" sz="3200" b="1" dirty="0"/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sz="3200" b="1" dirty="0"/>
              <a:t>На все вопросы, возникающие в ходе урока, я получил(а) ответы.</a:t>
            </a:r>
          </a:p>
          <a:p>
            <a:pPr>
              <a:lnSpc>
                <a:spcPct val="95000"/>
              </a:lnSpc>
            </a:pPr>
            <a:endParaRPr lang="ru-RU" sz="3200" b="1" dirty="0"/>
          </a:p>
          <a:p>
            <a:pPr>
              <a:lnSpc>
                <a:spcPct val="95000"/>
              </a:lnSpc>
              <a:buFontTx/>
              <a:buChar char="-"/>
            </a:pPr>
            <a:r>
              <a:rPr lang="ru-RU" sz="3200" b="1" dirty="0"/>
              <a:t>На уроке я работал(а) добросовестно и цели урока достиг(</a:t>
            </a:r>
            <a:r>
              <a:rPr lang="ru-RU" sz="3200" b="1" dirty="0" err="1"/>
              <a:t>ла</a:t>
            </a:r>
            <a:r>
              <a:rPr lang="ru-RU" sz="3200" b="1" dirty="0"/>
              <a:t>).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FFB9E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>
                <a:solidFill>
                  <a:srgbClr val="002060"/>
                </a:solidFill>
              </a:rPr>
              <a:t>Утверждение»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609600" y="304800"/>
          <a:ext cx="8305800" cy="6229350"/>
        </p:xfrm>
        <a:graphic>
          <a:graphicData uri="http://schemas.openxmlformats.org/presentationml/2006/ole">
            <p:oleObj spid="_x0000_s32769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304800"/>
            <a:ext cx="296480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sch936.edusite.ru/images/p100_consulting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466420"/>
            <a:ext cx="5848350" cy="4391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0" y="457200"/>
            <a:ext cx="510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ulim" pitchFamily="34" charset="-127"/>
                <a:ea typeface="Gulim" pitchFamily="34" charset="-127"/>
              </a:rPr>
              <a:t>Пройдет совсем немного времени, и вам придется выбирать свой путь в жизни. И путь этот начнется с перекрестка, от которого расходятся не 3, как в сказке, а 50 тыс. дорог - именно столько сейчас существует профессий.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1\Pictures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544" y="533400"/>
            <a:ext cx="7841456" cy="762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МИРЕ ПРОФЕССИЙ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398678690_1656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866888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Профессиональная деятельность обычно является основным источником дохода.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Профессия - это трудовая деятельность человека, которая дает ему средства для существования и развития.)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488" y="978602"/>
            <a:ext cx="314701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(п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группам)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8092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Lucida Grande"/>
              </a:rPr>
              <a:t>Первая группа будет составлять список </a:t>
            </a:r>
            <a:r>
              <a:rPr lang="ru-RU" sz="2800" dirty="0" smtClean="0">
                <a:solidFill>
                  <a:srgbClr val="FFC000"/>
                </a:solidFill>
                <a:latin typeface="Lucida Grande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Lucida Grande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Lucida Grande"/>
              </a:rPr>
              <a:t>Самые модные профессии».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Lucida Grande"/>
              </a:rPr>
              <a:t>Вторая группа </a:t>
            </a:r>
            <a:r>
              <a:rPr lang="ru-RU" sz="2800" dirty="0" smtClean="0">
                <a:solidFill>
                  <a:srgbClr val="FFC000"/>
                </a:solidFill>
                <a:latin typeface="Lucida Grande"/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Lucida Grande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Lucida Grande"/>
              </a:rPr>
              <a:t>Самые забытые профессии».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Lucida Grande"/>
              </a:rPr>
              <a:t>Третья группа </a:t>
            </a:r>
            <a:r>
              <a:rPr lang="ru-RU" sz="2800" dirty="0" smtClean="0">
                <a:solidFill>
                  <a:srgbClr val="FFC000"/>
                </a:solidFill>
                <a:latin typeface="Lucida Grande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Lucida Grande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Lucida Grande"/>
              </a:rPr>
              <a:t>«Профессии, которые всегда нужны».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Lucida Grande"/>
              </a:rPr>
              <a:t>Четвертая группа </a:t>
            </a:r>
            <a:r>
              <a:rPr lang="ru-RU" sz="2800" dirty="0" smtClean="0">
                <a:solidFill>
                  <a:srgbClr val="FFC000"/>
                </a:solidFill>
                <a:latin typeface="Lucida Grande"/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Lucida Grande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Lucida Grande"/>
              </a:rPr>
              <a:t>Самые отважные профессии».</a:t>
            </a:r>
            <a:endParaRPr lang="ru-RU" sz="2800" b="1" i="0" dirty="0">
              <a:solidFill>
                <a:srgbClr val="FF0000"/>
              </a:solidFill>
              <a:effectLst/>
              <a:latin typeface="Lucida Grande"/>
            </a:endParaRPr>
          </a:p>
        </p:txBody>
      </p:sp>
      <p:pic>
        <p:nvPicPr>
          <p:cNvPr id="6146" name="Picture 2" descr="http://i003.radikal.ru/0804/9b/6aa1ef360cb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878209" cy="2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900igr.net/datai/obschestvoznanie/Klassnyj-rukovoditel/0005-001-Kurs-Proforientatsija-dlja-starsheklassnikov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90525" y="408538"/>
            <a:ext cx="2257939" cy="2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20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Lucida Grande"/>
              </a:rPr>
              <a:t>Самые модные:</a:t>
            </a:r>
            <a:r>
              <a:rPr lang="ru-RU" sz="3200" dirty="0">
                <a:solidFill>
                  <a:srgbClr val="FF0000"/>
                </a:solidFill>
                <a:latin typeface="Lucida Grande"/>
              </a:rPr>
              <a:t> </a:t>
            </a:r>
            <a:endParaRPr lang="ru-RU" sz="3200" dirty="0" smtClean="0">
              <a:solidFill>
                <a:srgbClr val="FF0000"/>
              </a:solidFill>
              <a:latin typeface="Lucida Grande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экономист, менеджер, топ-модель, теле­ведущий, веб-дизайнер, журналист, программист, автослесарь,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нефтяник,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пластический хирург, президент, спикер, эколог и т. п.</a:t>
            </a:r>
          </a:p>
        </p:txBody>
      </p:sp>
      <p:pic>
        <p:nvPicPr>
          <p:cNvPr id="9218" name="Picture 2" descr="http://maks-portal.ru/sites/default/files/imagecache/315x/kvn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35" y="259965"/>
            <a:ext cx="1728181" cy="230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vecherka.ru/UserFiles/Image/101/18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75587" cy="20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8400"/>
            <a:ext cx="31170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34200" y="228600"/>
            <a:ext cx="1676400" cy="223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3235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52438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Lucida Grande"/>
              </a:rPr>
              <a:t>Самые забытые:</a:t>
            </a:r>
            <a:r>
              <a:rPr lang="ru-RU" sz="3600" dirty="0">
                <a:solidFill>
                  <a:srgbClr val="FF0000"/>
                </a:solidFill>
                <a:latin typeface="Lucida Grande"/>
              </a:rPr>
              <a:t> </a:t>
            </a:r>
            <a:endParaRPr lang="ru-RU" sz="3600" dirty="0" smtClean="0">
              <a:solidFill>
                <a:srgbClr val="FF0000"/>
              </a:solidFill>
              <a:latin typeface="Lucida Grande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конюх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камердинер, ключник, шорник, трубо­чист, бондарь, ямщик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т.п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452438"/>
            <a:ext cx="1973021" cy="29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2046" y="3519532"/>
            <a:ext cx="2793924" cy="29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67462681_1291537820______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8200" y="3733800"/>
            <a:ext cx="397710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3819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729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Lucida Grande"/>
              </a:rPr>
              <a:t>Профессии, которые всегда нужны</a:t>
            </a:r>
            <a:r>
              <a:rPr lang="ru-RU" sz="3200" b="1" i="1" dirty="0" smtClean="0">
                <a:solidFill>
                  <a:srgbClr val="FF0000"/>
                </a:solidFill>
                <a:latin typeface="Lucida Grande"/>
              </a:rPr>
              <a:t>:</a:t>
            </a:r>
          </a:p>
          <a:p>
            <a:pPr algn="ctr"/>
            <a:r>
              <a:rPr lang="ru-RU" sz="3200" dirty="0">
                <a:solidFill>
                  <a:srgbClr val="C3F61E"/>
                </a:solidFill>
                <a:latin typeface="Lucida Grande"/>
              </a:rPr>
              <a:t> 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учитель, дворник, строитель, шофер (водитель), парикмахер, милиционер, пекарь, земледелец, животновод, повар, бухгалтер, слесарь-водопроводчик и т. п.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70732"/>
            <a:ext cx="3151976" cy="212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2804106"/>
            <a:ext cx="1591570" cy="15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4078" y="2804106"/>
            <a:ext cx="1283284" cy="152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9769" y="4500437"/>
            <a:ext cx="2695161" cy="20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91409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29904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Lucida Grande"/>
              </a:rPr>
              <a:t>Самые отважные:</a:t>
            </a:r>
            <a:r>
              <a:rPr lang="ru-RU" sz="3600" dirty="0">
                <a:latin typeface="Lucida Grande"/>
              </a:rPr>
              <a:t> </a:t>
            </a:r>
            <a:endParaRPr lang="ru-RU" sz="3600" dirty="0" smtClean="0">
              <a:latin typeface="Lucida Grande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каскадер, моряк-подводник, летчик-испытатель, космонавт, горноспасатель, автогонщик, сапер, шахтер,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 п.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1" y="152401"/>
            <a:ext cx="193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26769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http://im0-tub-ru.yandex.net/i?id=144877510-4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279900"/>
            <a:ext cx="2667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Анютка\Desktop\клас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590800" cy="216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03668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</TotalTime>
  <Words>398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Слайд</vt:lpstr>
      <vt:lpstr>Слайд 1</vt:lpstr>
      <vt:lpstr>Слайд 2</vt:lpstr>
      <vt:lpstr>В МИРЕ ПРОФЕССИЙ</vt:lpstr>
      <vt:lpstr>Профессия - </vt:lpstr>
      <vt:lpstr>Слайд 5</vt:lpstr>
      <vt:lpstr>Слайд 6</vt:lpstr>
      <vt:lpstr>Слайд 7</vt:lpstr>
      <vt:lpstr>Слайд 8</vt:lpstr>
      <vt:lpstr>Слайд 9</vt:lpstr>
      <vt:lpstr>Слайд 10</vt:lpstr>
      <vt:lpstr>«Формула профессии»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acer7</cp:lastModifiedBy>
  <cp:revision>51</cp:revision>
  <dcterms:created xsi:type="dcterms:W3CDTF">2013-02-26T18:38:00Z</dcterms:created>
  <dcterms:modified xsi:type="dcterms:W3CDTF">2015-12-19T02:23:49Z</dcterms:modified>
</cp:coreProperties>
</file>